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325" r:id="rId11"/>
    <p:sldId id="326" r:id="rId12"/>
    <p:sldId id="266" r:id="rId13"/>
    <p:sldId id="267" r:id="rId14"/>
    <p:sldId id="268" r:id="rId15"/>
    <p:sldId id="269" r:id="rId16"/>
    <p:sldId id="270" r:id="rId17"/>
    <p:sldId id="271" r:id="rId18"/>
    <p:sldId id="320" r:id="rId19"/>
    <p:sldId id="321" r:id="rId20"/>
    <p:sldId id="322" r:id="rId21"/>
    <p:sldId id="323" r:id="rId22"/>
    <p:sldId id="324" r:id="rId23"/>
    <p:sldId id="272" r:id="rId24"/>
    <p:sldId id="275" r:id="rId25"/>
    <p:sldId id="327" r:id="rId26"/>
    <p:sldId id="278" r:id="rId27"/>
    <p:sldId id="31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866411-593A-8844-B385-1818C60006F2}">
          <p14:sldIdLst>
            <p14:sldId id="256"/>
          </p14:sldIdLst>
        </p14:section>
        <p14:section name="Export a Bootstrap App to AWS" id="{A9B51692-686C-364A-948D-6D80AED22E46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325"/>
            <p14:sldId id="326"/>
            <p14:sldId id="266"/>
            <p14:sldId id="267"/>
            <p14:sldId id="268"/>
            <p14:sldId id="269"/>
          </p14:sldIdLst>
        </p14:section>
        <p14:section name="Host a Static Web Site" id="{A972681F-5075-0C45-9A88-D9957C1F63B4}">
          <p14:sldIdLst>
            <p14:sldId id="270"/>
            <p14:sldId id="271"/>
            <p14:sldId id="320"/>
            <p14:sldId id="321"/>
            <p14:sldId id="322"/>
            <p14:sldId id="323"/>
            <p14:sldId id="324"/>
            <p14:sldId id="272"/>
            <p14:sldId id="275"/>
            <p14:sldId id="327"/>
          </p14:sldIdLst>
        </p14:section>
        <p14:section name="Development Center" id="{1291E10A-F153-1A45-87EC-F790BBF0CED3}">
          <p14:sldIdLst>
            <p14:sldId id="278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59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8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8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1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E7956CA-2DE7-0749-8909-AD7CE5E0EBF5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2786E-C57C-C547-A7DE-5D3D3D899C29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932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ws.amazon.com/getting-started/hands-on/host-static-websit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s-east-2.console.aws.amazon.com/amplify/home?region=us-east-2#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0/exampl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5E1E-38BE-9448-A3EF-E1F26DE2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3428998"/>
            <a:ext cx="6072474" cy="2268559"/>
          </a:xfrm>
        </p:spPr>
        <p:txBody>
          <a:bodyPr>
            <a:normAutofit/>
          </a:bodyPr>
          <a:lstStyle/>
          <a:p>
            <a:r>
              <a:rPr lang="en-US" sz="4400" b="1" dirty="0"/>
              <a:t>Bootstrap Templates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84900-71EE-8443-9866-1D9216E701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Week 10 - Create and Host a Static Webpage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4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3B12-02CC-2D0C-00B2-086CD724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Programmers Borrow; </a:t>
            </a:r>
            <a:br>
              <a:rPr lang="en-US" dirty="0"/>
            </a:br>
            <a:r>
              <a:rPr lang="en-US" dirty="0"/>
              <a:t>Great Programmers Steal (Politely)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3E8F-3267-6360-B978-ABA409F6E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376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not recreate the wheel!</a:t>
            </a:r>
          </a:p>
          <a:p>
            <a:r>
              <a:rPr lang="en-US" dirty="0"/>
              <a:t>You are paid to produce a product not write lines of code</a:t>
            </a:r>
          </a:p>
          <a:p>
            <a:pPr marL="6160" indent="0">
              <a:buNone/>
            </a:pPr>
            <a:r>
              <a:rPr lang="en-US" dirty="0"/>
              <a:t>Original					My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852F-7E74-6115-11FD-0D2E0BC6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99" y="3429000"/>
            <a:ext cx="3032394" cy="333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79E19-38F6-95C2-C248-0DF5942A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78" y="3429000"/>
            <a:ext cx="3237232" cy="33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3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A2BD-A7CE-AAC1-CE6D-A46D8ABA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understand what you are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6B3E-BC18-80B3-D142-3525AFB8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09" y="2052116"/>
            <a:ext cx="2374829" cy="3997828"/>
          </a:xfrm>
        </p:spPr>
        <p:txBody>
          <a:bodyPr/>
          <a:lstStyle/>
          <a:p>
            <a:r>
              <a:rPr lang="en-US" dirty="0"/>
              <a:t>Original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0BF3-27A3-5081-6012-E291312E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4228418"/>
            <a:ext cx="7362190" cy="2174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2C89B-5F25-4177-7CE3-89B710D2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2052116"/>
            <a:ext cx="7362190" cy="19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ECB5-9AB7-6740-8A03-4E5E881E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‘Pricing’ example reimagined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E364-1F4F-9141-BDA1-BC8E97B79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DDA84-A89B-6C4E-909D-86302DE5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3" y="1337322"/>
            <a:ext cx="5004127" cy="5350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BB49F-51DB-6F4D-B658-CCF6B71C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49" y="1337323"/>
            <a:ext cx="4993341" cy="53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9A85-9A1A-C54F-A547-E50DC658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C3012-C549-864A-AB69-B5F8A21F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69" y="1415780"/>
            <a:ext cx="5562600" cy="527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2C223-DA2F-5943-B008-BC966FBC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4051030"/>
            <a:ext cx="4591050" cy="13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907C-BBBA-464C-8D18-8275FE8F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Stripped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7D301-858C-C24D-987D-CA87E62E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9" y="2052116"/>
            <a:ext cx="4283639" cy="3997828"/>
          </a:xfrm>
        </p:spPr>
        <p:txBody>
          <a:bodyPr/>
          <a:lstStyle/>
          <a:p>
            <a:r>
              <a:rPr lang="en-US" dirty="0"/>
              <a:t>I don’t want to overwhelm you with examples</a:t>
            </a:r>
          </a:p>
          <a:p>
            <a:r>
              <a:rPr lang="en-US" dirty="0"/>
              <a:t>This page has just a few of each style</a:t>
            </a:r>
          </a:p>
          <a:p>
            <a:r>
              <a:rPr lang="en-US" dirty="0"/>
              <a:t>Looking at the HTML should not be too much to absorb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58762-BFDB-E347-9206-A5C49F50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8700"/>
            <a:ext cx="4953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AAF2-C445-DA40-99E9-916B2FA0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few extras</a:t>
            </a:r>
            <a:br>
              <a:rPr lang="en-US" dirty="0"/>
            </a:br>
            <a:r>
              <a:rPr lang="en-US" dirty="0"/>
              <a:t>found in the Cheat sheet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8F36-B95A-5C43-A4B4-B31838939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in a modal for the quizzes button</a:t>
            </a:r>
          </a:p>
          <a:p>
            <a:r>
              <a:rPr lang="en-US" dirty="0"/>
              <a:t>And popovers for the weekly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0099E-52EE-1344-B6F4-FE5F2C2D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3352800"/>
            <a:ext cx="4178300" cy="350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E8F87-9508-4840-BB3A-39E0EFC63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38" y="4578350"/>
            <a:ext cx="3771900" cy="2120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335063-C2EB-8F45-9057-A9C54D0BC453}"/>
              </a:ext>
            </a:extLst>
          </p:cNvPr>
          <p:cNvSpPr/>
          <p:nvPr/>
        </p:nvSpPr>
        <p:spPr>
          <a:xfrm>
            <a:off x="1621861" y="5393522"/>
            <a:ext cx="1151738" cy="245278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3945F-350D-B144-BB36-3A8A1C8AAC09}"/>
              </a:ext>
            </a:extLst>
          </p:cNvPr>
          <p:cNvSpPr/>
          <p:nvPr/>
        </p:nvSpPr>
        <p:spPr>
          <a:xfrm>
            <a:off x="2773599" y="5148243"/>
            <a:ext cx="2150039" cy="1068531"/>
          </a:xfrm>
          <a:prstGeom prst="ellipse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A14FF4-1713-6146-B914-385AF042A18B}"/>
              </a:ext>
            </a:extLst>
          </p:cNvPr>
          <p:cNvSpPr/>
          <p:nvPr/>
        </p:nvSpPr>
        <p:spPr>
          <a:xfrm>
            <a:off x="9597349" y="3526622"/>
            <a:ext cx="1096051" cy="4484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9D06F5-F59A-1B4F-B553-AC6A418F4DE9}"/>
              </a:ext>
            </a:extLst>
          </p:cNvPr>
          <p:cNvSpPr/>
          <p:nvPr/>
        </p:nvSpPr>
        <p:spPr>
          <a:xfrm>
            <a:off x="8423838" y="4241800"/>
            <a:ext cx="3479801" cy="23348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2937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1A4-EEAB-6D48-93E1-43CEB046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 App to AWS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A3E460-ED00-6246-8395-900075EA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11E3-1A47-D246-8F19-456F2184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static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78F2D-0A07-F643-BE92-2E59AC1E6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4546600"/>
            <a:ext cx="7796540" cy="150334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https://aws.amazon.com/getting-started/hands-on/host-static-website/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43435-0FE1-304A-9FA9-37340F64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2098342"/>
            <a:ext cx="2374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3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C791-0A50-2F49-91A6-8884A33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Console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26516BC-3255-EA45-978F-57962E8D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59" y="3863339"/>
            <a:ext cx="5661741" cy="2935445"/>
          </a:xfrm>
        </p:spPr>
        <p:txBody>
          <a:bodyPr/>
          <a:lstStyle/>
          <a:p>
            <a:r>
              <a:rPr lang="en-US" dirty="0"/>
              <a:t>In the Amplify console</a:t>
            </a:r>
          </a:p>
          <a:p>
            <a:pPr lvl="1"/>
            <a:r>
              <a:rPr lang="en-US" dirty="0"/>
              <a:t>Choose New App</a:t>
            </a:r>
          </a:p>
          <a:p>
            <a:pPr lvl="1"/>
            <a:r>
              <a:rPr lang="en-US" dirty="0"/>
              <a:t>Choose GitHub as the source for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ADCDD-1032-FC0A-3F57-8EF362C4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" y="666572"/>
            <a:ext cx="6271301" cy="2437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E3740-C5DB-1047-A91F-6E70E908A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6" t="11587" r="20279" b="25395"/>
          <a:stretch/>
        </p:blipFill>
        <p:spPr>
          <a:xfrm>
            <a:off x="4495800" y="976436"/>
            <a:ext cx="1751799" cy="1288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8DF7E-030D-B64C-A7D7-58C401E8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20" y="2292310"/>
            <a:ext cx="5973021" cy="31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5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C791-0A50-2F49-91A6-8884A33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13EF-4824-DA4D-9D12-F89549EED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603" y="4552749"/>
            <a:ext cx="9077071" cy="1922048"/>
          </a:xfrm>
        </p:spPr>
        <p:txBody>
          <a:bodyPr>
            <a:normAutofit/>
          </a:bodyPr>
          <a:lstStyle/>
          <a:p>
            <a:r>
              <a:rPr lang="en-US" dirty="0"/>
              <a:t>Note your URL:</a:t>
            </a:r>
          </a:p>
          <a:p>
            <a:pPr lvl="1"/>
            <a:r>
              <a:rPr lang="en-US" dirty="0">
                <a:hlinkClick r:id="rId2"/>
              </a:rPr>
              <a:t>https://us-east-2.console.aws.amazon.com/amplify/home?region=us-east-2#/</a:t>
            </a:r>
            <a:endParaRPr lang="en-US" dirty="0"/>
          </a:p>
          <a:p>
            <a:r>
              <a:rPr lang="en-US" dirty="0"/>
              <a:t>It has your region specified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6725B-1D20-7449-97F8-E915AE2F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" y="-1972"/>
            <a:ext cx="30226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0B084-758F-1849-AA33-4C7D0C8D9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5"/>
          <a:stretch/>
        </p:blipFill>
        <p:spPr>
          <a:xfrm>
            <a:off x="2254497" y="1841281"/>
            <a:ext cx="3841503" cy="149509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D298D9-775B-4E44-B872-EE91CBC1511F}"/>
              </a:ext>
            </a:extLst>
          </p:cNvPr>
          <p:cNvSpPr/>
          <p:nvPr/>
        </p:nvSpPr>
        <p:spPr>
          <a:xfrm>
            <a:off x="2160270" y="2125980"/>
            <a:ext cx="2708910" cy="58293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500723-D063-1D44-AD8C-12AA0BED54BC}"/>
              </a:ext>
            </a:extLst>
          </p:cNvPr>
          <p:cNvSpPr/>
          <p:nvPr/>
        </p:nvSpPr>
        <p:spPr>
          <a:xfrm>
            <a:off x="3215640" y="5222308"/>
            <a:ext cx="1310640" cy="58293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1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5B79-DDCE-3642-8FA5-094BFF9A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more into the breach!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0DEA4-3C63-404A-A4F6-C69EDAF7A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download the Bootstrap Examples</a:t>
            </a:r>
          </a:p>
          <a:p>
            <a:pPr lvl="1"/>
            <a:r>
              <a:rPr lang="en-US" dirty="0">
                <a:hlinkClick r:id="rId2"/>
              </a:rPr>
              <a:t>https://getbootstrap.com/docs/5.0/examples/</a:t>
            </a:r>
            <a:endParaRPr lang="en-US" dirty="0"/>
          </a:p>
          <a:p>
            <a:pPr lvl="1"/>
            <a:r>
              <a:rPr lang="en-US" dirty="0"/>
              <a:t>Unzip the files</a:t>
            </a:r>
          </a:p>
          <a:p>
            <a:pPr lvl="1"/>
            <a:r>
              <a:rPr lang="en-US" dirty="0"/>
              <a:t>Move the folder into your projects folders</a:t>
            </a:r>
          </a:p>
          <a:p>
            <a:pPr lvl="1"/>
            <a:r>
              <a:rPr lang="en-US" dirty="0"/>
              <a:t>Check out some of the examples</a:t>
            </a:r>
          </a:p>
        </p:txBody>
      </p:sp>
    </p:spTree>
    <p:extLst>
      <p:ext uri="{BB962C8B-B14F-4D97-AF65-F5344CB8AC3E}">
        <p14:creationId xmlns:p14="http://schemas.microsoft.com/office/powerpoint/2010/main" val="140089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8127A-569B-7147-996F-6E572654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/>
              <a:t>Connect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8F5D-8535-474C-A46F-290D7ED0B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159" y="2052116"/>
            <a:ext cx="5499979" cy="3997828"/>
          </a:xfrm>
        </p:spPr>
        <p:txBody>
          <a:bodyPr/>
          <a:lstStyle/>
          <a:p>
            <a:r>
              <a:rPr lang="en-US" dirty="0"/>
              <a:t>You will sign into GitHub to tie your two accounts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CAD21-352B-AE4B-9C03-DE4B51B2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2052116"/>
            <a:ext cx="4514146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C74A-2E84-0841-BEC6-ED6FE28D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repository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AA6F-B247-2C4A-9012-21D2A11C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489" y="2052116"/>
            <a:ext cx="3998650" cy="4805884"/>
          </a:xfrm>
        </p:spPr>
        <p:txBody>
          <a:bodyPr/>
          <a:lstStyle/>
          <a:p>
            <a:r>
              <a:rPr lang="en-US" dirty="0"/>
              <a:t>AWS will make an API call out to GitHub to get a list of all of your repos</a:t>
            </a:r>
          </a:p>
          <a:p>
            <a:r>
              <a:rPr lang="en-US" dirty="0"/>
              <a:t>The Recently updated repositories drop down will be loaded in date order</a:t>
            </a:r>
          </a:p>
          <a:p>
            <a:r>
              <a:rPr lang="en-US" dirty="0"/>
              <a:t>You can also choose which BRANCH to deploy.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4C533-FC14-2C41-B315-36F16A59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" y="1926244"/>
            <a:ext cx="5844539" cy="46596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209DB9-C9D3-554D-BD55-996292332372}"/>
              </a:ext>
            </a:extLst>
          </p:cNvPr>
          <p:cNvSpPr/>
          <p:nvPr/>
        </p:nvSpPr>
        <p:spPr>
          <a:xfrm>
            <a:off x="102870" y="4455058"/>
            <a:ext cx="6377940" cy="582930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3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D8DE-5B80-2E42-A273-4C637A4F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build settings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25542B-84BD-3441-84F0-D84FEA6CB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052116"/>
            <a:ext cx="4215058" cy="3997828"/>
          </a:xfrm>
        </p:spPr>
        <p:txBody>
          <a:bodyPr/>
          <a:lstStyle/>
          <a:p>
            <a:r>
              <a:rPr lang="en-US" dirty="0"/>
              <a:t>Nothing needs to be altered here</a:t>
            </a:r>
          </a:p>
          <a:p>
            <a:r>
              <a:rPr lang="en-US" b="1" dirty="0">
                <a:solidFill>
                  <a:srgbClr val="FF0000"/>
                </a:solidFill>
              </a:rPr>
              <a:t>Do</a:t>
            </a:r>
            <a:r>
              <a:rPr lang="en-US" dirty="0"/>
              <a:t> check the box to allow automatically deploy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EAC0-D211-A878-95F8-CF07725E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6" y="2052116"/>
            <a:ext cx="5766494" cy="44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F63-335D-C147-820A-3C44E3CD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Deploy!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90F1-EC0A-6C4E-B207-6CD41D12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F1C3-AFF7-6B4F-B42A-F636DA7F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9" y="1346670"/>
            <a:ext cx="6352534" cy="53461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FB29FFC-BE3B-074D-B029-4D19B30270DF}"/>
              </a:ext>
            </a:extLst>
          </p:cNvPr>
          <p:cNvSpPr/>
          <p:nvPr/>
        </p:nvSpPr>
        <p:spPr>
          <a:xfrm>
            <a:off x="4983479" y="6139926"/>
            <a:ext cx="1607493" cy="58293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4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BE18-B95E-F248-A1B2-8A4ABE36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to </a:t>
            </a:r>
            <a:br>
              <a:rPr lang="en-US" dirty="0"/>
            </a:br>
            <a:r>
              <a:rPr lang="en-US" dirty="0"/>
              <a:t>move your code to AWS begins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9041-2043-4845-864C-E21D14DF7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870" y="2052116"/>
            <a:ext cx="3609269" cy="3997828"/>
          </a:xfrm>
        </p:spPr>
        <p:txBody>
          <a:bodyPr/>
          <a:lstStyle/>
          <a:p>
            <a:r>
              <a:rPr lang="en-US" dirty="0"/>
              <a:t>Takes 2 or 3 minutes to deploy</a:t>
            </a:r>
          </a:p>
          <a:p>
            <a:r>
              <a:rPr lang="en-US" dirty="0"/>
              <a:t>You can watch the page at is goes through each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CD21C-97A1-B940-837E-F5AB7115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2391819"/>
            <a:ext cx="6640831" cy="4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4249-18DF-9739-0EB4-3A8940E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provided link and test 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BE05-D8FD-E3CC-C877-CA1CE77AC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B8DC2-7644-10A8-6772-0AC9A885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19" y="1529603"/>
            <a:ext cx="6905023" cy="50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BE18-B95E-F248-A1B2-8A4ABE36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to the Development Center</a:t>
            </a:r>
            <a:br>
              <a:rPr lang="en-US" dirty="0"/>
            </a:br>
            <a:r>
              <a:rPr lang="en-US" dirty="0"/>
              <a:t>for more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9041-2043-4845-864C-E21D14DF7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37688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/developer/?nc1=</a:t>
            </a:r>
            <a:r>
              <a:rPr lang="en-US" dirty="0" err="1"/>
              <a:t>f_dr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51940-D2CB-3419-7EC0-C407B63D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49" y="1885285"/>
            <a:ext cx="2790631" cy="48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8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3A4F-65C0-8047-846E-88F9F085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hands-on tutorials for your AWS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95EAB-4AA7-B14C-9B73-E9B0A46F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05" y="1772296"/>
            <a:ext cx="6043789" cy="47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855-B7A2-024C-806A-6850282C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Album example</a:t>
            </a:r>
            <a:br>
              <a:rPr lang="en-US" dirty="0"/>
            </a:br>
            <a:r>
              <a:rPr lang="en-US" sz="2700" dirty="0"/>
              <a:t>Great for presenting something that is very image centric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595105-D3CA-1B46-8108-6E4E4EF58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92" y="2142148"/>
            <a:ext cx="6790161" cy="45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855-B7A2-024C-806A-6850282C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Blog example</a:t>
            </a:r>
            <a:endParaRPr lang="en-US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6EDB8-3BBF-5B48-94B8-4BDD4AF7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2" y="317484"/>
            <a:ext cx="6223327" cy="64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4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855-B7A2-024C-806A-6850282C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Dashboard example</a:t>
            </a:r>
            <a:br>
              <a:rPr lang="en-US" dirty="0"/>
            </a:br>
            <a:endParaRPr lang="en-US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D6A42-3FD9-6F44-BF77-0F1C2519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2" y="1291718"/>
            <a:ext cx="7329858" cy="54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5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855-B7A2-024C-806A-6850282C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Jumbotron example</a:t>
            </a:r>
            <a:br>
              <a:rPr lang="en-US" dirty="0"/>
            </a:br>
            <a:r>
              <a:rPr lang="en-US" dirty="0"/>
              <a:t>The famous</a:t>
            </a:r>
            <a:endParaRPr lang="en-US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8A38-3F63-0F40-84B7-E5BEC9AB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31162"/>
            <a:ext cx="5930900" cy="55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3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20CB-59B7-5B45-93F8-FBB58BF0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an example </a:t>
            </a:r>
            <a:br>
              <a:rPr lang="en-US" dirty="0"/>
            </a:br>
            <a:r>
              <a:rPr lang="en-US" dirty="0"/>
              <a:t>and make it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EB27-0ADA-4542-AC12-40217B5DB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5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40C8-60A9-DF4B-B00C-2A1739BE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Chose the ‘Pricing’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1AEC-7272-A44A-9155-DEF1E3CB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499" y="2052116"/>
            <a:ext cx="3775639" cy="2430984"/>
          </a:xfrm>
        </p:spPr>
        <p:txBody>
          <a:bodyPr/>
          <a:lstStyle/>
          <a:p>
            <a:r>
              <a:rPr lang="en-US" dirty="0"/>
              <a:t>Nice for showing different levels of service</a:t>
            </a:r>
          </a:p>
          <a:p>
            <a:r>
              <a:rPr lang="en-US" dirty="0"/>
              <a:t>Compare them side-by-side</a:t>
            </a:r>
          </a:p>
          <a:p>
            <a:r>
              <a:rPr lang="en-US" dirty="0"/>
              <a:t>Good Navigation</a:t>
            </a:r>
          </a:p>
          <a:p>
            <a:r>
              <a:rPr lang="en-US" dirty="0"/>
              <a:t>Nice 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C6E0-7B36-8D4F-8FDF-94D8AC27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69" y="1333500"/>
            <a:ext cx="5327762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01628-C4D4-A141-938A-8DE07C8E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99" y="4716370"/>
            <a:ext cx="3620436" cy="20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5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BE0F-0F1C-BE4A-AEA3-39B7AF93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it to give a snapshot of our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E8F7-C505-5249-B709-E42611B0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course about?</a:t>
            </a:r>
          </a:p>
          <a:p>
            <a:r>
              <a:rPr lang="en-US" dirty="0"/>
              <a:t>What happens each week?</a:t>
            </a:r>
          </a:p>
          <a:p>
            <a:r>
              <a:rPr lang="en-US" dirty="0"/>
              <a:t>Where are the tests?</a:t>
            </a:r>
          </a:p>
          <a:p>
            <a:r>
              <a:rPr lang="en-US" dirty="0"/>
              <a:t>When are the assignments?</a:t>
            </a:r>
          </a:p>
        </p:txBody>
      </p:sp>
    </p:spTree>
    <p:extLst>
      <p:ext uri="{BB962C8B-B14F-4D97-AF65-F5344CB8AC3E}">
        <p14:creationId xmlns:p14="http://schemas.microsoft.com/office/powerpoint/2010/main" val="3045212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{786C7ED5-3AFD-D64F-98C0-01BC7D168A30}tf16401378</Template>
  <TotalTime>2987</TotalTime>
  <Words>463</Words>
  <Application>Microsoft Macintosh PowerPoint</Application>
  <PresentationFormat>Widescreen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MS Shell Dlg 2</vt:lpstr>
      <vt:lpstr>Wingdings</vt:lpstr>
      <vt:lpstr>Wingdings 3</vt:lpstr>
      <vt:lpstr>Madison</vt:lpstr>
      <vt:lpstr>Bootstrap Templates</vt:lpstr>
      <vt:lpstr>Once more into the breach!</vt:lpstr>
      <vt:lpstr>Album example Great for presenting something that is very image centric</vt:lpstr>
      <vt:lpstr>Blog example</vt:lpstr>
      <vt:lpstr>Dashboard example </vt:lpstr>
      <vt:lpstr>Jumbotron example The famous</vt:lpstr>
      <vt:lpstr>Choose an example  and make it your own</vt:lpstr>
      <vt:lpstr>I Chose the ‘Pricing’ example</vt:lpstr>
      <vt:lpstr>I’ll use it to give a snapshot of our class</vt:lpstr>
      <vt:lpstr>Good Programmers Borrow;  Great Programmers Steal (Politely) </vt:lpstr>
      <vt:lpstr>Make sure you understand what you are doing</vt:lpstr>
      <vt:lpstr>The ‘Pricing’ example reimagined</vt:lpstr>
      <vt:lpstr>PowerPoint Presentation</vt:lpstr>
      <vt:lpstr>Stripped down</vt:lpstr>
      <vt:lpstr>With a few extras found in the Cheat sheet example</vt:lpstr>
      <vt:lpstr>Export an App to AWS</vt:lpstr>
      <vt:lpstr>Let’s build a static web app</vt:lpstr>
      <vt:lpstr>Amplify Console</vt:lpstr>
      <vt:lpstr>Amplify Console</vt:lpstr>
      <vt:lpstr>Connect to GitHub</vt:lpstr>
      <vt:lpstr>Add repository branch</vt:lpstr>
      <vt:lpstr>Configure build settings </vt:lpstr>
      <vt:lpstr>Review and Deploy!</vt:lpstr>
      <vt:lpstr>The workflow to  move your code to AWS begins</vt:lpstr>
      <vt:lpstr>Click on the provided link and test your app</vt:lpstr>
      <vt:lpstr>Head to the Development Center for more tutorials</vt:lpstr>
      <vt:lpstr>Find the hands-on tutorials for your AWS needs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Templates</dc:title>
  <dc:creator>Gary James</dc:creator>
  <cp:lastModifiedBy>Gary James</cp:lastModifiedBy>
  <cp:revision>5</cp:revision>
  <dcterms:created xsi:type="dcterms:W3CDTF">2021-10-18T22:33:27Z</dcterms:created>
  <dcterms:modified xsi:type="dcterms:W3CDTF">2022-08-03T21:01:25Z</dcterms:modified>
</cp:coreProperties>
</file>